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92" r:id="rId27"/>
    <p:sldId id="298"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26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10B6AB14-FBA0-4305-A3C3-DF48D7AC14DD}" type="datetimeFigureOut">
              <a:rPr lang="en-US" smtClean="0"/>
              <a:t>18/07/2018</a:t>
            </a:fld>
            <a:endParaRPr lang="en-US"/>
          </a:p>
        </p:txBody>
      </p:sp>
      <p:sp>
        <p:nvSpPr>
          <p:cNvPr id="16" name="Slide Number Placeholder 15"/>
          <p:cNvSpPr>
            <a:spLocks noGrp="1"/>
          </p:cNvSpPr>
          <p:nvPr>
            <p:ph type="sldNum" sz="quarter" idx="11"/>
          </p:nvPr>
        </p:nvSpPr>
        <p:spPr/>
        <p:txBody>
          <a:bodyPr/>
          <a:lstStyle/>
          <a:p>
            <a:fld id="{6AA9BBB4-7BD0-41EC-94B7-D54E09BCAFCD}"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0B6AB14-FBA0-4305-A3C3-DF48D7AC14DD}" type="datetimeFigureOut">
              <a:rPr lang="en-US" smtClean="0"/>
              <a:t>18/07/2018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9BBB4-7BD0-41EC-94B7-D54E09BCAF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0B6AB14-FBA0-4305-A3C3-DF48D7AC14DD}" type="datetimeFigureOut">
              <a:rPr lang="en-US" smtClean="0"/>
              <a:t>18/07/2018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9BBB4-7BD0-41EC-94B7-D54E09BCAFC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10B6AB14-FBA0-4305-A3C3-DF48D7AC14DD}" type="datetimeFigureOut">
              <a:rPr lang="en-US" smtClean="0"/>
              <a:t>18/07/2018</a:t>
            </a:fld>
            <a:endParaRPr lang="en-US"/>
          </a:p>
        </p:txBody>
      </p:sp>
      <p:sp>
        <p:nvSpPr>
          <p:cNvPr id="15" name="Slide Number Placeholder 14"/>
          <p:cNvSpPr>
            <a:spLocks noGrp="1"/>
          </p:cNvSpPr>
          <p:nvPr>
            <p:ph type="sldNum" sz="quarter" idx="15"/>
          </p:nvPr>
        </p:nvSpPr>
        <p:spPr/>
        <p:txBody>
          <a:bodyPr/>
          <a:lstStyle>
            <a:lvl1pPr algn="ctr">
              <a:defRPr/>
            </a:lvl1pPr>
          </a:lstStyle>
          <a:p>
            <a:fld id="{6AA9BBB4-7BD0-41EC-94B7-D54E09BCAFCD}" type="slidenum">
              <a:rPr lang="en-US" smtClean="0"/>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B6AB14-FBA0-4305-A3C3-DF48D7AC14DD}" type="datetimeFigureOut">
              <a:rPr lang="en-US" smtClean="0"/>
              <a:t>18/07/2018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9BBB4-7BD0-41EC-94B7-D54E09BCAFCD}" type="slidenum">
              <a:rPr lang="en-US" smtClean="0"/>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0B6AB14-FBA0-4305-A3C3-DF48D7AC14DD}" type="datetimeFigureOut">
              <a:rPr lang="en-US" smtClean="0"/>
              <a:t>18/07/2018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A9BBB4-7BD0-41EC-94B7-D54E09BCAFCD}"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AA9BBB4-7BD0-41EC-94B7-D54E09BCAFCD}" type="slidenum">
              <a:rPr lang="en-US" smtClean="0"/>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10B6AB14-FBA0-4305-A3C3-DF48D7AC14DD}" type="datetimeFigureOut">
              <a:rPr lang="en-US" smtClean="0"/>
              <a:t>18/07/2018</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B6AB14-FBA0-4305-A3C3-DF48D7AC14DD}" type="datetimeFigureOut">
              <a:rPr lang="en-US" smtClean="0"/>
              <a:t>18/07/2018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A9BBB4-7BD0-41EC-94B7-D54E09BCAFCD}"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6AB14-FBA0-4305-A3C3-DF48D7AC14DD}" type="datetimeFigureOut">
              <a:rPr lang="en-US" smtClean="0"/>
              <a:t>18/07/2018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A9BBB4-7BD0-41EC-94B7-D54E09BCAF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10B6AB14-FBA0-4305-A3C3-DF48D7AC14DD}" type="datetimeFigureOut">
              <a:rPr lang="en-US" smtClean="0"/>
              <a:t>18/07/2018</a:t>
            </a:fld>
            <a:endParaRPr lang="en-US"/>
          </a:p>
        </p:txBody>
      </p:sp>
      <p:sp>
        <p:nvSpPr>
          <p:cNvPr id="9" name="Slide Number Placeholder 8"/>
          <p:cNvSpPr>
            <a:spLocks noGrp="1"/>
          </p:cNvSpPr>
          <p:nvPr>
            <p:ph type="sldNum" sz="quarter" idx="15"/>
          </p:nvPr>
        </p:nvSpPr>
        <p:spPr/>
        <p:txBody>
          <a:bodyPr/>
          <a:lstStyle/>
          <a:p>
            <a:fld id="{6AA9BBB4-7BD0-41EC-94B7-D54E09BCAFCD}" type="slidenum">
              <a:rPr lang="en-US" smtClean="0"/>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10B6AB14-FBA0-4305-A3C3-DF48D7AC14DD}" type="datetimeFigureOut">
              <a:rPr lang="en-US" smtClean="0"/>
              <a:t>18/07/2018</a:t>
            </a:fld>
            <a:endParaRPr lang="en-US"/>
          </a:p>
        </p:txBody>
      </p:sp>
      <p:sp>
        <p:nvSpPr>
          <p:cNvPr id="9" name="Slide Number Placeholder 8"/>
          <p:cNvSpPr>
            <a:spLocks noGrp="1"/>
          </p:cNvSpPr>
          <p:nvPr>
            <p:ph type="sldNum" sz="quarter" idx="11"/>
          </p:nvPr>
        </p:nvSpPr>
        <p:spPr/>
        <p:txBody>
          <a:bodyPr/>
          <a:lstStyle/>
          <a:p>
            <a:fld id="{6AA9BBB4-7BD0-41EC-94B7-D54E09BCAFCD}"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10B6AB14-FBA0-4305-A3C3-DF48D7AC14DD}" type="datetimeFigureOut">
              <a:rPr lang="en-US" smtClean="0"/>
              <a:t>18/07/2018</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6AA9BBB4-7BD0-41EC-94B7-D54E09BCAFCD}" type="slidenum">
              <a:rPr lang="en-US" smtClean="0"/>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590800"/>
            <a:ext cx="8229600" cy="3505200"/>
          </a:xfrm>
        </p:spPr>
        <p:txBody>
          <a:bodyPr>
            <a:normAutofit/>
          </a:bodyPr>
          <a:lstStyle/>
          <a:p>
            <a:r>
              <a:rPr lang="en-US" dirty="0"/>
              <a:t>I</a:t>
            </a:r>
            <a:r>
              <a:rPr lang="en-US" dirty="0" smtClean="0"/>
              <a:t>s a Desktop </a:t>
            </a:r>
            <a:r>
              <a:rPr lang="en-US" dirty="0"/>
              <a:t>Application created using visual </a:t>
            </a:r>
            <a:r>
              <a:rPr lang="en-US" dirty="0" smtClean="0"/>
              <a:t>studio.</a:t>
            </a:r>
          </a:p>
          <a:p>
            <a:r>
              <a:rPr lang="en-US" dirty="0"/>
              <a:t>The desktop application which is created to store the all details related to libraries and librarians of Mumbai University using very user friendly environment</a:t>
            </a:r>
            <a:r>
              <a:rPr lang="en-US" dirty="0" smtClean="0"/>
              <a:t>.</a:t>
            </a:r>
          </a:p>
          <a:p>
            <a:r>
              <a:rPr lang="en-US" dirty="0"/>
              <a:t>The application is consist of total eight forms plus login form and Main form. </a:t>
            </a:r>
            <a:endParaRPr lang="en-US" dirty="0" smtClean="0"/>
          </a:p>
          <a:p>
            <a:r>
              <a:rPr lang="en-US" dirty="0"/>
              <a:t>Application is connected to SQL SERVER database by creating database in SQL SERVER.</a:t>
            </a:r>
          </a:p>
        </p:txBody>
      </p:sp>
      <p:sp>
        <p:nvSpPr>
          <p:cNvPr id="3" name="Title 2"/>
          <p:cNvSpPr>
            <a:spLocks noGrp="1"/>
          </p:cNvSpPr>
          <p:nvPr>
            <p:ph type="title"/>
          </p:nvPr>
        </p:nvSpPr>
        <p:spPr>
          <a:xfrm>
            <a:off x="457200" y="152400"/>
            <a:ext cx="8229600" cy="2743200"/>
          </a:xfrm>
        </p:spPr>
        <p:txBody>
          <a:bodyPr>
            <a:normAutofit/>
          </a:bodyPr>
          <a:lstStyle/>
          <a:p>
            <a:r>
              <a:rPr lang="en-US" b="1" dirty="0"/>
              <a:t>Project </a:t>
            </a:r>
            <a:r>
              <a:rPr lang="en-US" b="1" dirty="0" smtClean="0"/>
              <a:t>Description:</a:t>
            </a:r>
            <a:r>
              <a:rPr lang="en-US" b="1" dirty="0"/>
              <a:t/>
            </a:r>
            <a:br>
              <a:rPr lang="en-US" b="1" dirty="0"/>
            </a:br>
            <a:r>
              <a:rPr lang="en-US" dirty="0" smtClean="0"/>
              <a:t>College </a:t>
            </a:r>
            <a:r>
              <a:rPr lang="en-US" dirty="0"/>
              <a:t>Libraries Directory Management </a:t>
            </a:r>
            <a:r>
              <a:rPr lang="en-US" dirty="0" smtClean="0"/>
              <a:t>System</a:t>
            </a:r>
            <a:r>
              <a:rPr lang="en-US" b="1" dirty="0" smtClean="0"/>
              <a:t/>
            </a:r>
            <a:br>
              <a:rPr lang="en-US" b="1" dirty="0" smtClean="0"/>
            </a:br>
            <a:endParaRPr lang="en-US" b="1" dirty="0"/>
          </a:p>
        </p:txBody>
      </p:sp>
    </p:spTree>
    <p:extLst>
      <p:ext uri="{BB962C8B-B14F-4D97-AF65-F5344CB8AC3E}">
        <p14:creationId xmlns:p14="http://schemas.microsoft.com/office/powerpoint/2010/main" val="2083611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90600"/>
          </a:xfrm>
        </p:spPr>
        <p:txBody>
          <a:bodyPr>
            <a:normAutofit fontScale="90000"/>
          </a:bodyPr>
          <a:lstStyle/>
          <a:p>
            <a:r>
              <a:rPr lang="en-US" b="1" dirty="0">
                <a:effectLst/>
              </a:rPr>
              <a:t>8} Library_Details_5:</a:t>
            </a:r>
            <a:r>
              <a:rPr lang="en-US" dirty="0">
                <a:effectLst/>
              </a:rPr>
              <a:t/>
            </a:r>
            <a:br>
              <a:rPr lang="en-US" dirty="0">
                <a:effectLst/>
              </a:rPr>
            </a:br>
            <a:endParaRPr lang="en-US" dirty="0"/>
          </a:p>
        </p:txBody>
      </p:sp>
      <p:pic>
        <p:nvPicPr>
          <p:cNvPr id="4" name="Image29"/>
          <p:cNvPicPr>
            <a:picLocks noGrp="1"/>
          </p:cNvPicPr>
          <p:nvPr>
            <p:ph idx="1"/>
          </p:nvPr>
        </p:nvPicPr>
        <p:blipFill>
          <a:blip r:embed="rId2"/>
          <a:stretch>
            <a:fillRect/>
          </a:stretch>
        </p:blipFill>
        <p:spPr bwMode="auto">
          <a:xfrm>
            <a:off x="548640" y="1066800"/>
            <a:ext cx="8046720" cy="5029200"/>
          </a:xfrm>
          <a:prstGeom prst="rect">
            <a:avLst/>
          </a:prstGeom>
        </p:spPr>
      </p:pic>
    </p:spTree>
    <p:extLst>
      <p:ext uri="{BB962C8B-B14F-4D97-AF65-F5344CB8AC3E}">
        <p14:creationId xmlns:p14="http://schemas.microsoft.com/office/powerpoint/2010/main" val="4056681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1066800"/>
          </a:xfrm>
        </p:spPr>
        <p:txBody>
          <a:bodyPr>
            <a:normAutofit fontScale="90000"/>
          </a:bodyPr>
          <a:lstStyle/>
          <a:p>
            <a:r>
              <a:rPr lang="en-US" b="1" dirty="0">
                <a:effectLst/>
              </a:rPr>
              <a:t>9} Librarian_Details_1:</a:t>
            </a:r>
            <a:r>
              <a:rPr lang="en-US" dirty="0">
                <a:effectLst/>
              </a:rPr>
              <a:t/>
            </a:r>
            <a:br>
              <a:rPr lang="en-US" dirty="0">
                <a:effectLst/>
              </a:rPr>
            </a:br>
            <a:endParaRPr lang="en-US" dirty="0"/>
          </a:p>
        </p:txBody>
      </p:sp>
      <p:pic>
        <p:nvPicPr>
          <p:cNvPr id="4" name="Image30"/>
          <p:cNvPicPr>
            <a:picLocks noGrp="1"/>
          </p:cNvPicPr>
          <p:nvPr>
            <p:ph idx="1"/>
          </p:nvPr>
        </p:nvPicPr>
        <p:blipFill>
          <a:blip r:embed="rId2"/>
          <a:stretch>
            <a:fillRect/>
          </a:stretch>
        </p:blipFill>
        <p:spPr bwMode="auto">
          <a:xfrm>
            <a:off x="548640" y="1066800"/>
            <a:ext cx="8046720" cy="5029200"/>
          </a:xfrm>
          <a:prstGeom prst="rect">
            <a:avLst/>
          </a:prstGeom>
        </p:spPr>
      </p:pic>
    </p:spTree>
    <p:extLst>
      <p:ext uri="{BB962C8B-B14F-4D97-AF65-F5344CB8AC3E}">
        <p14:creationId xmlns:p14="http://schemas.microsoft.com/office/powerpoint/2010/main" val="2617058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1143000"/>
          </a:xfrm>
        </p:spPr>
        <p:txBody>
          <a:bodyPr>
            <a:normAutofit fontScale="90000"/>
          </a:bodyPr>
          <a:lstStyle/>
          <a:p>
            <a:r>
              <a:rPr lang="en-US" b="1" dirty="0">
                <a:effectLst/>
              </a:rPr>
              <a:t>10} Librarian_Details_2:</a:t>
            </a:r>
            <a:r>
              <a:rPr lang="en-US" dirty="0">
                <a:effectLst/>
              </a:rPr>
              <a:t/>
            </a:r>
            <a:br>
              <a:rPr lang="en-US" dirty="0">
                <a:effectLst/>
              </a:rPr>
            </a:br>
            <a:endParaRPr lang="en-US" dirty="0"/>
          </a:p>
        </p:txBody>
      </p:sp>
      <p:pic>
        <p:nvPicPr>
          <p:cNvPr id="4" name="Image31"/>
          <p:cNvPicPr>
            <a:picLocks noGrp="1"/>
          </p:cNvPicPr>
          <p:nvPr>
            <p:ph idx="1"/>
          </p:nvPr>
        </p:nvPicPr>
        <p:blipFill>
          <a:blip r:embed="rId2"/>
          <a:stretch>
            <a:fillRect/>
          </a:stretch>
        </p:blipFill>
        <p:spPr bwMode="auto">
          <a:xfrm>
            <a:off x="487680" y="990600"/>
            <a:ext cx="8168640" cy="5105400"/>
          </a:xfrm>
          <a:prstGeom prst="rect">
            <a:avLst/>
          </a:prstGeom>
        </p:spPr>
      </p:pic>
    </p:spTree>
    <p:extLst>
      <p:ext uri="{BB962C8B-B14F-4D97-AF65-F5344CB8AC3E}">
        <p14:creationId xmlns:p14="http://schemas.microsoft.com/office/powerpoint/2010/main" val="31475859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1143000"/>
          </a:xfrm>
        </p:spPr>
        <p:txBody>
          <a:bodyPr>
            <a:normAutofit fontScale="90000"/>
          </a:bodyPr>
          <a:lstStyle/>
          <a:p>
            <a:r>
              <a:rPr lang="en-US" b="1" dirty="0">
                <a:effectLst/>
              </a:rPr>
              <a:t>11} Database_backup:</a:t>
            </a:r>
            <a:r>
              <a:rPr lang="en-US" dirty="0">
                <a:effectLst/>
              </a:rPr>
              <a:t/>
            </a:r>
            <a:br>
              <a:rPr lang="en-US" dirty="0">
                <a:effectLst/>
              </a:rPr>
            </a:br>
            <a:endParaRPr lang="en-US" dirty="0"/>
          </a:p>
        </p:txBody>
      </p:sp>
      <p:pic>
        <p:nvPicPr>
          <p:cNvPr id="4" name="Image6"/>
          <p:cNvPicPr>
            <a:picLocks noGrp="1"/>
          </p:cNvPicPr>
          <p:nvPr>
            <p:ph idx="1"/>
          </p:nvPr>
        </p:nvPicPr>
        <p:blipFill>
          <a:blip r:embed="rId2"/>
          <a:stretch>
            <a:fillRect/>
          </a:stretch>
        </p:blipFill>
        <p:spPr bwMode="auto">
          <a:xfrm>
            <a:off x="609600" y="1143000"/>
            <a:ext cx="7924800" cy="4953000"/>
          </a:xfrm>
          <a:prstGeom prst="rect">
            <a:avLst/>
          </a:prstGeom>
        </p:spPr>
      </p:pic>
    </p:spTree>
    <p:extLst>
      <p:ext uri="{BB962C8B-B14F-4D97-AF65-F5344CB8AC3E}">
        <p14:creationId xmlns:p14="http://schemas.microsoft.com/office/powerpoint/2010/main" val="540487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114800"/>
          </a:xfrm>
        </p:spPr>
        <p:txBody>
          <a:bodyPr/>
          <a:lstStyle/>
          <a:p>
            <a:r>
              <a:rPr lang="en-US" dirty="0"/>
              <a:t>Various functionalities added to models. Like saving information to database, delete from database, update to database, Reset, Grid view to see stored database, search option  textbox which search information from database and show in data grid view, Next button to visit next form, exit button to exit. This all functionalities help in creating proper management of libraries and librarians details.</a:t>
            </a:r>
          </a:p>
        </p:txBody>
      </p:sp>
      <p:sp>
        <p:nvSpPr>
          <p:cNvPr id="3" name="Title 2"/>
          <p:cNvSpPr>
            <a:spLocks noGrp="1"/>
          </p:cNvSpPr>
          <p:nvPr>
            <p:ph type="title"/>
          </p:nvPr>
        </p:nvSpPr>
        <p:spPr>
          <a:xfrm>
            <a:off x="457200" y="381000"/>
            <a:ext cx="8229600" cy="1219200"/>
          </a:xfrm>
        </p:spPr>
        <p:txBody>
          <a:bodyPr>
            <a:normAutofit fontScale="90000"/>
          </a:bodyPr>
          <a:lstStyle/>
          <a:p>
            <a:r>
              <a:rPr lang="en-US" b="1" dirty="0">
                <a:effectLst/>
              </a:rPr>
              <a:t>Functionality:</a:t>
            </a:r>
            <a:r>
              <a:rPr lang="en-US" dirty="0">
                <a:effectLst/>
              </a:rPr>
              <a:t/>
            </a:r>
            <a:br>
              <a:rPr lang="en-US" dirty="0">
                <a:effectLst/>
              </a:rPr>
            </a:br>
            <a:endParaRPr lang="en-US" dirty="0"/>
          </a:p>
        </p:txBody>
      </p:sp>
    </p:spTree>
    <p:extLst>
      <p:ext uri="{BB962C8B-B14F-4D97-AF65-F5344CB8AC3E}">
        <p14:creationId xmlns:p14="http://schemas.microsoft.com/office/powerpoint/2010/main" val="712816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lvl="0"/>
            <a:r>
              <a:rPr lang="en-US" dirty="0" smtClean="0"/>
              <a:t>1) </a:t>
            </a:r>
            <a:r>
              <a:rPr lang="en-US" b="1" dirty="0">
                <a:effectLst/>
              </a:rPr>
              <a:t>Save:</a:t>
            </a:r>
            <a:r>
              <a:rPr lang="en-US" dirty="0">
                <a:effectLst/>
              </a:rPr>
              <a:t/>
            </a:r>
            <a:br>
              <a:rPr lang="en-US" dirty="0">
                <a:effectLst/>
              </a:rPr>
            </a:br>
            <a:endParaRPr lang="en-US" dirty="0"/>
          </a:p>
        </p:txBody>
      </p:sp>
      <p:pic>
        <p:nvPicPr>
          <p:cNvPr id="4" name="Image7"/>
          <p:cNvPicPr>
            <a:picLocks noGrp="1"/>
          </p:cNvPicPr>
          <p:nvPr>
            <p:ph idx="1"/>
          </p:nvPr>
        </p:nvPicPr>
        <p:blipFill>
          <a:blip r:embed="rId2"/>
          <a:stretch>
            <a:fillRect/>
          </a:stretch>
        </p:blipFill>
        <p:spPr bwMode="auto">
          <a:xfrm>
            <a:off x="487680" y="990600"/>
            <a:ext cx="8168640" cy="5105400"/>
          </a:xfrm>
          <a:prstGeom prst="rect">
            <a:avLst/>
          </a:prstGeom>
        </p:spPr>
      </p:pic>
    </p:spTree>
    <p:extLst>
      <p:ext uri="{BB962C8B-B14F-4D97-AF65-F5344CB8AC3E}">
        <p14:creationId xmlns:p14="http://schemas.microsoft.com/office/powerpoint/2010/main" val="3792603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8"/>
          <p:cNvPicPr>
            <a:picLocks noGrp="1"/>
          </p:cNvPicPr>
          <p:nvPr>
            <p:ph idx="1"/>
          </p:nvPr>
        </p:nvPicPr>
        <p:blipFill>
          <a:blip r:embed="rId2"/>
          <a:stretch>
            <a:fillRect/>
          </a:stretch>
        </p:blipFill>
        <p:spPr bwMode="auto">
          <a:xfrm>
            <a:off x="457200" y="742950"/>
            <a:ext cx="8229600" cy="5143500"/>
          </a:xfrm>
          <a:prstGeom prst="rect">
            <a:avLst/>
          </a:prstGeom>
        </p:spPr>
      </p:pic>
    </p:spTree>
    <p:extLst>
      <p:ext uri="{BB962C8B-B14F-4D97-AF65-F5344CB8AC3E}">
        <p14:creationId xmlns:p14="http://schemas.microsoft.com/office/powerpoint/2010/main" val="2123952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lvl="0"/>
            <a:r>
              <a:rPr lang="en-US" dirty="0" smtClean="0"/>
              <a:t>2) </a:t>
            </a:r>
            <a:r>
              <a:rPr lang="en-US" b="1" dirty="0">
                <a:effectLst/>
              </a:rPr>
              <a:t>Update:</a:t>
            </a:r>
            <a:r>
              <a:rPr lang="en-US" dirty="0">
                <a:effectLst/>
              </a:rPr>
              <a:t/>
            </a:r>
            <a:br>
              <a:rPr lang="en-US" dirty="0">
                <a:effectLst/>
              </a:rPr>
            </a:br>
            <a:endParaRPr lang="en-US" dirty="0"/>
          </a:p>
        </p:txBody>
      </p:sp>
      <p:pic>
        <p:nvPicPr>
          <p:cNvPr id="4" name="Image9"/>
          <p:cNvPicPr>
            <a:picLocks noGrp="1"/>
          </p:cNvPicPr>
          <p:nvPr>
            <p:ph idx="1"/>
          </p:nvPr>
        </p:nvPicPr>
        <p:blipFill>
          <a:blip r:embed="rId2"/>
          <a:stretch>
            <a:fillRect/>
          </a:stretch>
        </p:blipFill>
        <p:spPr bwMode="auto">
          <a:xfrm>
            <a:off x="457200" y="933450"/>
            <a:ext cx="8229600" cy="5143500"/>
          </a:xfrm>
          <a:prstGeom prst="rect">
            <a:avLst/>
          </a:prstGeom>
        </p:spPr>
      </p:pic>
    </p:spTree>
    <p:extLst>
      <p:ext uri="{BB962C8B-B14F-4D97-AF65-F5344CB8AC3E}">
        <p14:creationId xmlns:p14="http://schemas.microsoft.com/office/powerpoint/2010/main" val="745893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0"/>
          <p:cNvPicPr>
            <a:picLocks noGrp="1"/>
          </p:cNvPicPr>
          <p:nvPr>
            <p:ph idx="1"/>
          </p:nvPr>
        </p:nvPicPr>
        <p:blipFill>
          <a:blip r:embed="rId2"/>
          <a:stretch>
            <a:fillRect/>
          </a:stretch>
        </p:blipFill>
        <p:spPr bwMode="auto">
          <a:xfrm>
            <a:off x="457200" y="857250"/>
            <a:ext cx="8229600" cy="5143500"/>
          </a:xfrm>
          <a:prstGeom prst="rect">
            <a:avLst/>
          </a:prstGeom>
        </p:spPr>
      </p:pic>
    </p:spTree>
    <p:extLst>
      <p:ext uri="{BB962C8B-B14F-4D97-AF65-F5344CB8AC3E}">
        <p14:creationId xmlns:p14="http://schemas.microsoft.com/office/powerpoint/2010/main" val="686505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lvl="0"/>
            <a:r>
              <a:rPr lang="en-US" dirty="0" smtClean="0"/>
              <a:t>3) </a:t>
            </a:r>
            <a:r>
              <a:rPr lang="en-US" b="1" dirty="0">
                <a:effectLst/>
              </a:rPr>
              <a:t>Reset:</a:t>
            </a:r>
            <a:r>
              <a:rPr lang="en-US" dirty="0">
                <a:effectLst/>
              </a:rPr>
              <a:t/>
            </a:r>
            <a:br>
              <a:rPr lang="en-US" dirty="0">
                <a:effectLst/>
              </a:rPr>
            </a:br>
            <a:endParaRPr lang="en-US" dirty="0"/>
          </a:p>
        </p:txBody>
      </p:sp>
      <p:pic>
        <p:nvPicPr>
          <p:cNvPr id="4" name="Image11"/>
          <p:cNvPicPr>
            <a:picLocks noGrp="1"/>
          </p:cNvPicPr>
          <p:nvPr>
            <p:ph idx="1"/>
          </p:nvPr>
        </p:nvPicPr>
        <p:blipFill>
          <a:blip r:embed="rId2"/>
          <a:stretch>
            <a:fillRect/>
          </a:stretch>
        </p:blipFill>
        <p:spPr bwMode="auto">
          <a:xfrm>
            <a:off x="457200" y="933450"/>
            <a:ext cx="8229600" cy="5143500"/>
          </a:xfrm>
          <a:prstGeom prst="rect">
            <a:avLst/>
          </a:prstGeom>
        </p:spPr>
      </p:pic>
    </p:spTree>
    <p:extLst>
      <p:ext uri="{BB962C8B-B14F-4D97-AF65-F5344CB8AC3E}">
        <p14:creationId xmlns:p14="http://schemas.microsoft.com/office/powerpoint/2010/main" val="12766448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33400"/>
            <a:ext cx="8229600" cy="762000"/>
          </a:xfrm>
        </p:spPr>
        <p:txBody>
          <a:bodyPr>
            <a:normAutofit fontScale="90000"/>
          </a:bodyPr>
          <a:lstStyle/>
          <a:p>
            <a:r>
              <a:rPr lang="en-US" b="1" dirty="0">
                <a:effectLst/>
              </a:rPr>
              <a:t>1} Login Page</a:t>
            </a:r>
            <a:r>
              <a:rPr lang="en-US" dirty="0">
                <a:effectLst/>
              </a:rPr>
              <a:t/>
            </a:r>
            <a:br>
              <a:rPr lang="en-US" dirty="0">
                <a:effectLst/>
              </a:rPr>
            </a:br>
            <a:endParaRPr lang="en-US" dirty="0"/>
          </a:p>
        </p:txBody>
      </p:sp>
      <p:pic>
        <p:nvPicPr>
          <p:cNvPr id="4" name="Image2"/>
          <p:cNvPicPr>
            <a:picLocks noGrp="1"/>
          </p:cNvPicPr>
          <p:nvPr>
            <p:ph idx="1"/>
          </p:nvPr>
        </p:nvPicPr>
        <p:blipFill>
          <a:blip r:embed="rId2"/>
          <a:stretch>
            <a:fillRect/>
          </a:stretch>
        </p:blipFill>
        <p:spPr bwMode="auto">
          <a:xfrm>
            <a:off x="2557462" y="2328862"/>
            <a:ext cx="4029075" cy="2962275"/>
          </a:xfrm>
          <a:prstGeom prst="rect">
            <a:avLst/>
          </a:prstGeom>
        </p:spPr>
      </p:pic>
    </p:spTree>
    <p:extLst>
      <p:ext uri="{BB962C8B-B14F-4D97-AF65-F5344CB8AC3E}">
        <p14:creationId xmlns:p14="http://schemas.microsoft.com/office/powerpoint/2010/main" val="1620193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lvl="0"/>
            <a:r>
              <a:rPr lang="en-US" dirty="0" smtClean="0"/>
              <a:t>4) </a:t>
            </a:r>
            <a:r>
              <a:rPr lang="en-US" b="1" dirty="0">
                <a:effectLst/>
              </a:rPr>
              <a:t>Delete:</a:t>
            </a:r>
            <a:r>
              <a:rPr lang="en-US" dirty="0">
                <a:effectLst/>
              </a:rPr>
              <a:t/>
            </a:r>
            <a:br>
              <a:rPr lang="en-US" dirty="0">
                <a:effectLst/>
              </a:rPr>
            </a:br>
            <a:endParaRPr lang="en-US" dirty="0"/>
          </a:p>
        </p:txBody>
      </p:sp>
      <p:pic>
        <p:nvPicPr>
          <p:cNvPr id="4" name="Image12"/>
          <p:cNvPicPr>
            <a:picLocks noGrp="1"/>
          </p:cNvPicPr>
          <p:nvPr>
            <p:ph idx="1"/>
          </p:nvPr>
        </p:nvPicPr>
        <p:blipFill>
          <a:blip r:embed="rId2"/>
          <a:stretch>
            <a:fillRect/>
          </a:stretch>
        </p:blipFill>
        <p:spPr bwMode="auto">
          <a:xfrm>
            <a:off x="457200" y="933450"/>
            <a:ext cx="8229600" cy="5143500"/>
          </a:xfrm>
          <a:prstGeom prst="rect">
            <a:avLst/>
          </a:prstGeom>
        </p:spPr>
      </p:pic>
    </p:spTree>
    <p:extLst>
      <p:ext uri="{BB962C8B-B14F-4D97-AF65-F5344CB8AC3E}">
        <p14:creationId xmlns:p14="http://schemas.microsoft.com/office/powerpoint/2010/main" val="35942758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3"/>
          <p:cNvPicPr>
            <a:picLocks noGrp="1"/>
          </p:cNvPicPr>
          <p:nvPr>
            <p:ph idx="1"/>
          </p:nvPr>
        </p:nvPicPr>
        <p:blipFill>
          <a:blip r:embed="rId2"/>
          <a:stretch>
            <a:fillRect/>
          </a:stretch>
        </p:blipFill>
        <p:spPr bwMode="auto">
          <a:xfrm>
            <a:off x="457200" y="857250"/>
            <a:ext cx="8229600" cy="5143500"/>
          </a:xfrm>
          <a:prstGeom prst="rect">
            <a:avLst/>
          </a:prstGeom>
        </p:spPr>
      </p:pic>
    </p:spTree>
    <p:extLst>
      <p:ext uri="{BB962C8B-B14F-4D97-AF65-F5344CB8AC3E}">
        <p14:creationId xmlns:p14="http://schemas.microsoft.com/office/powerpoint/2010/main" val="42441217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4"/>
          <p:cNvPicPr>
            <a:picLocks noGrp="1"/>
          </p:cNvPicPr>
          <p:nvPr>
            <p:ph idx="1"/>
          </p:nvPr>
        </p:nvPicPr>
        <p:blipFill>
          <a:blip r:embed="rId2"/>
          <a:stretch>
            <a:fillRect/>
          </a:stretch>
        </p:blipFill>
        <p:spPr bwMode="auto">
          <a:xfrm>
            <a:off x="457200" y="857250"/>
            <a:ext cx="8229600" cy="5143500"/>
          </a:xfrm>
          <a:prstGeom prst="rect">
            <a:avLst/>
          </a:prstGeom>
        </p:spPr>
      </p:pic>
    </p:spTree>
    <p:extLst>
      <p:ext uri="{BB962C8B-B14F-4D97-AF65-F5344CB8AC3E}">
        <p14:creationId xmlns:p14="http://schemas.microsoft.com/office/powerpoint/2010/main" val="3253044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1066800"/>
          </a:xfrm>
        </p:spPr>
        <p:txBody>
          <a:bodyPr>
            <a:normAutofit fontScale="90000"/>
          </a:bodyPr>
          <a:lstStyle/>
          <a:p>
            <a:pPr lvl="0"/>
            <a:r>
              <a:rPr lang="en-US" dirty="0" smtClean="0"/>
              <a:t>5) </a:t>
            </a:r>
            <a:r>
              <a:rPr lang="en-US" b="1" dirty="0">
                <a:effectLst/>
              </a:rPr>
              <a:t>Next:</a:t>
            </a:r>
            <a:r>
              <a:rPr lang="en-US" dirty="0">
                <a:effectLst/>
              </a:rPr>
              <a:t/>
            </a:r>
            <a:br>
              <a:rPr lang="en-US" dirty="0">
                <a:effectLst/>
              </a:rPr>
            </a:br>
            <a:endParaRPr lang="en-US" dirty="0"/>
          </a:p>
        </p:txBody>
      </p:sp>
      <p:pic>
        <p:nvPicPr>
          <p:cNvPr id="4" name="Image15"/>
          <p:cNvPicPr>
            <a:picLocks noGrp="1"/>
          </p:cNvPicPr>
          <p:nvPr>
            <p:ph idx="1"/>
          </p:nvPr>
        </p:nvPicPr>
        <p:blipFill>
          <a:blip r:embed="rId2"/>
          <a:stretch>
            <a:fillRect/>
          </a:stretch>
        </p:blipFill>
        <p:spPr bwMode="auto">
          <a:xfrm>
            <a:off x="457200" y="933450"/>
            <a:ext cx="8229600" cy="5143500"/>
          </a:xfrm>
          <a:prstGeom prst="rect">
            <a:avLst/>
          </a:prstGeom>
        </p:spPr>
      </p:pic>
    </p:spTree>
    <p:extLst>
      <p:ext uri="{BB962C8B-B14F-4D97-AF65-F5344CB8AC3E}">
        <p14:creationId xmlns:p14="http://schemas.microsoft.com/office/powerpoint/2010/main" val="3377729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6"/>
          <p:cNvPicPr>
            <a:picLocks noGrp="1"/>
          </p:cNvPicPr>
          <p:nvPr>
            <p:ph idx="1"/>
          </p:nvPr>
        </p:nvPicPr>
        <p:blipFill>
          <a:blip r:embed="rId2"/>
          <a:stretch>
            <a:fillRect/>
          </a:stretch>
        </p:blipFill>
        <p:spPr bwMode="auto">
          <a:xfrm>
            <a:off x="487680" y="990600"/>
            <a:ext cx="8168640" cy="5105400"/>
          </a:xfrm>
          <a:prstGeom prst="rect">
            <a:avLst/>
          </a:prstGeom>
        </p:spPr>
      </p:pic>
    </p:spTree>
    <p:extLst>
      <p:ext uri="{BB962C8B-B14F-4D97-AF65-F5344CB8AC3E}">
        <p14:creationId xmlns:p14="http://schemas.microsoft.com/office/powerpoint/2010/main" val="14992525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066800"/>
          </a:xfrm>
        </p:spPr>
        <p:txBody>
          <a:bodyPr>
            <a:normAutofit fontScale="90000"/>
          </a:bodyPr>
          <a:lstStyle/>
          <a:p>
            <a:pPr lvl="0"/>
            <a:r>
              <a:rPr lang="en-US" dirty="0" smtClean="0"/>
              <a:t>6) </a:t>
            </a:r>
            <a:r>
              <a:rPr lang="en-US" b="1" dirty="0">
                <a:effectLst/>
              </a:rPr>
              <a:t>Exit:</a:t>
            </a:r>
            <a:r>
              <a:rPr lang="en-US" dirty="0">
                <a:effectLst/>
              </a:rPr>
              <a:t/>
            </a:r>
            <a:br>
              <a:rPr lang="en-US" dirty="0">
                <a:effectLst/>
              </a:rPr>
            </a:br>
            <a:endParaRPr lang="en-US" dirty="0"/>
          </a:p>
        </p:txBody>
      </p:sp>
      <p:pic>
        <p:nvPicPr>
          <p:cNvPr id="4" name="Image17"/>
          <p:cNvPicPr>
            <a:picLocks noGrp="1"/>
          </p:cNvPicPr>
          <p:nvPr>
            <p:ph idx="1"/>
          </p:nvPr>
        </p:nvPicPr>
        <p:blipFill>
          <a:blip r:embed="rId2"/>
          <a:stretch>
            <a:fillRect/>
          </a:stretch>
        </p:blipFill>
        <p:spPr bwMode="auto">
          <a:xfrm>
            <a:off x="548640" y="1066800"/>
            <a:ext cx="8046720" cy="5029200"/>
          </a:xfrm>
          <a:prstGeom prst="rect">
            <a:avLst/>
          </a:prstGeom>
        </p:spPr>
      </p:pic>
    </p:spTree>
    <p:extLst>
      <p:ext uri="{BB962C8B-B14F-4D97-AF65-F5344CB8AC3E}">
        <p14:creationId xmlns:p14="http://schemas.microsoft.com/office/powerpoint/2010/main" val="28071921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Successfully created the </a:t>
            </a:r>
            <a:r>
              <a:rPr lang="en-US" dirty="0"/>
              <a:t>College Libraries Directory Management </a:t>
            </a:r>
            <a:r>
              <a:rPr lang="en-US" dirty="0" smtClean="0"/>
              <a:t>System Desktop Application.</a:t>
            </a:r>
          </a:p>
          <a:p>
            <a:r>
              <a:rPr lang="en-US" dirty="0" smtClean="0"/>
              <a:t>Now it is ready to use and insert new records in the database.</a:t>
            </a:r>
          </a:p>
          <a:p>
            <a:r>
              <a:rPr lang="en-US" dirty="0" smtClean="0"/>
              <a:t>It is very easy to access the added records in database to update, delete.</a:t>
            </a:r>
          </a:p>
          <a:p>
            <a:r>
              <a:rPr lang="en-US" dirty="0" smtClean="0"/>
              <a:t>Backup of database can be created at any point of time through this model. </a:t>
            </a:r>
            <a:endParaRPr lang="en-US" dirty="0"/>
          </a:p>
        </p:txBody>
      </p:sp>
      <p:sp>
        <p:nvSpPr>
          <p:cNvPr id="3" name="Title 2"/>
          <p:cNvSpPr>
            <a:spLocks noGrp="1"/>
          </p:cNvSpPr>
          <p:nvPr>
            <p:ph type="title"/>
          </p:nvPr>
        </p:nvSpPr>
        <p:spPr/>
        <p:txBody>
          <a:bodyPr/>
          <a:lstStyle/>
          <a:p>
            <a:r>
              <a:rPr lang="en-US" dirty="0" smtClean="0"/>
              <a:t>Inference:</a:t>
            </a:r>
            <a:endParaRPr lang="en-US" dirty="0"/>
          </a:p>
        </p:txBody>
      </p:sp>
    </p:spTree>
    <p:extLst>
      <p:ext uri="{BB962C8B-B14F-4D97-AF65-F5344CB8AC3E}">
        <p14:creationId xmlns:p14="http://schemas.microsoft.com/office/powerpoint/2010/main" val="16581042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4038600"/>
          </a:xfrm>
        </p:spPr>
        <p:txBody>
          <a:bodyPr/>
          <a:lstStyle/>
          <a:p>
            <a:r>
              <a:rPr lang="en-US" dirty="0" smtClean="0"/>
              <a:t>					Thank You…</a:t>
            </a:r>
            <a:endParaRPr lang="en-US" dirty="0"/>
          </a:p>
        </p:txBody>
      </p:sp>
    </p:spTree>
    <p:extLst>
      <p:ext uri="{BB962C8B-B14F-4D97-AF65-F5344CB8AC3E}">
        <p14:creationId xmlns:p14="http://schemas.microsoft.com/office/powerpoint/2010/main" val="826040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4"/>
          <p:cNvPicPr>
            <a:picLocks noGrp="1"/>
          </p:cNvPicPr>
          <p:nvPr>
            <p:ph idx="1"/>
          </p:nvPr>
        </p:nvPicPr>
        <p:blipFill>
          <a:blip r:embed="rId2"/>
          <a:stretch>
            <a:fillRect/>
          </a:stretch>
        </p:blipFill>
        <p:spPr bwMode="auto">
          <a:xfrm>
            <a:off x="457200" y="704850"/>
            <a:ext cx="8229600" cy="5143500"/>
          </a:xfrm>
          <a:prstGeom prst="rect">
            <a:avLst/>
          </a:prstGeom>
        </p:spPr>
      </p:pic>
    </p:spTree>
    <p:extLst>
      <p:ext uri="{BB962C8B-B14F-4D97-AF65-F5344CB8AC3E}">
        <p14:creationId xmlns:p14="http://schemas.microsoft.com/office/powerpoint/2010/main" val="17497098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029200"/>
          </a:xfrm>
        </p:spPr>
        <p:txBody>
          <a:bodyPr/>
          <a:lstStyle/>
          <a:p>
            <a:pPr lvl="0"/>
            <a:r>
              <a:rPr lang="en-US" dirty="0"/>
              <a:t>Added ToolStripMenuItem.</a:t>
            </a:r>
          </a:p>
          <a:p>
            <a:endParaRPr lang="en-US" dirty="0"/>
          </a:p>
        </p:txBody>
      </p:sp>
      <p:sp>
        <p:nvSpPr>
          <p:cNvPr id="3" name="Title 2"/>
          <p:cNvSpPr>
            <a:spLocks noGrp="1"/>
          </p:cNvSpPr>
          <p:nvPr>
            <p:ph type="title"/>
          </p:nvPr>
        </p:nvSpPr>
        <p:spPr>
          <a:xfrm>
            <a:off x="457200" y="152400"/>
            <a:ext cx="8229600" cy="838200"/>
          </a:xfrm>
        </p:spPr>
        <p:txBody>
          <a:bodyPr/>
          <a:lstStyle/>
          <a:p>
            <a:r>
              <a:rPr lang="en-US" b="1" dirty="0">
                <a:effectLst/>
              </a:rPr>
              <a:t>2} Main Form:</a:t>
            </a:r>
            <a:endParaRPr lang="en-US" dirty="0"/>
          </a:p>
        </p:txBody>
      </p:sp>
      <p:pic>
        <p:nvPicPr>
          <p:cNvPr id="4" name="Image19"/>
          <p:cNvPicPr/>
          <p:nvPr/>
        </p:nvPicPr>
        <p:blipFill>
          <a:blip r:embed="rId2"/>
          <a:stretch>
            <a:fillRect/>
          </a:stretch>
        </p:blipFill>
        <p:spPr bwMode="auto">
          <a:xfrm>
            <a:off x="1706245" y="2178684"/>
            <a:ext cx="5731510" cy="3612515"/>
          </a:xfrm>
          <a:prstGeom prst="rect">
            <a:avLst/>
          </a:prstGeom>
        </p:spPr>
      </p:pic>
    </p:spTree>
    <p:extLst>
      <p:ext uri="{BB962C8B-B14F-4D97-AF65-F5344CB8AC3E}">
        <p14:creationId xmlns:p14="http://schemas.microsoft.com/office/powerpoint/2010/main" val="869407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1066800"/>
          </a:xfrm>
        </p:spPr>
        <p:txBody>
          <a:bodyPr>
            <a:normAutofit fontScale="90000"/>
          </a:bodyPr>
          <a:lstStyle/>
          <a:p>
            <a:r>
              <a:rPr lang="en-US" b="1" dirty="0">
                <a:effectLst/>
              </a:rPr>
              <a:t>3} College_Details:</a:t>
            </a:r>
            <a:r>
              <a:rPr lang="en-US" dirty="0">
                <a:effectLst/>
              </a:rPr>
              <a:t/>
            </a:r>
            <a:br>
              <a:rPr lang="en-US" dirty="0">
                <a:effectLst/>
              </a:rPr>
            </a:br>
            <a:endParaRPr lang="en-US" dirty="0"/>
          </a:p>
        </p:txBody>
      </p:sp>
      <p:pic>
        <p:nvPicPr>
          <p:cNvPr id="4" name="Image24"/>
          <p:cNvPicPr>
            <a:picLocks noGrp="1"/>
          </p:cNvPicPr>
          <p:nvPr>
            <p:ph idx="1"/>
          </p:nvPr>
        </p:nvPicPr>
        <p:blipFill>
          <a:blip r:embed="rId2"/>
          <a:stretch>
            <a:fillRect/>
          </a:stretch>
        </p:blipFill>
        <p:spPr bwMode="auto">
          <a:xfrm>
            <a:off x="548640" y="1066800"/>
            <a:ext cx="8046720" cy="5029200"/>
          </a:xfrm>
          <a:prstGeom prst="rect">
            <a:avLst/>
          </a:prstGeom>
        </p:spPr>
      </p:pic>
    </p:spTree>
    <p:extLst>
      <p:ext uri="{BB962C8B-B14F-4D97-AF65-F5344CB8AC3E}">
        <p14:creationId xmlns:p14="http://schemas.microsoft.com/office/powerpoint/2010/main" val="15752828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90600"/>
          </a:xfrm>
        </p:spPr>
        <p:txBody>
          <a:bodyPr>
            <a:normAutofit fontScale="90000"/>
          </a:bodyPr>
          <a:lstStyle/>
          <a:p>
            <a:r>
              <a:rPr lang="en-US" b="1" dirty="0">
                <a:effectLst/>
              </a:rPr>
              <a:t>4} Library_Details_1:</a:t>
            </a:r>
            <a:r>
              <a:rPr lang="en-US" dirty="0">
                <a:effectLst/>
              </a:rPr>
              <a:t/>
            </a:r>
            <a:br>
              <a:rPr lang="en-US" dirty="0">
                <a:effectLst/>
              </a:rPr>
            </a:br>
            <a:endParaRPr lang="en-US" dirty="0"/>
          </a:p>
        </p:txBody>
      </p:sp>
      <p:pic>
        <p:nvPicPr>
          <p:cNvPr id="4" name="Image25"/>
          <p:cNvPicPr>
            <a:picLocks noGrp="1"/>
          </p:cNvPicPr>
          <p:nvPr>
            <p:ph idx="1"/>
          </p:nvPr>
        </p:nvPicPr>
        <p:blipFill>
          <a:blip r:embed="rId2"/>
          <a:stretch>
            <a:fillRect/>
          </a:stretch>
        </p:blipFill>
        <p:spPr bwMode="auto">
          <a:xfrm>
            <a:off x="487680" y="990600"/>
            <a:ext cx="8168640" cy="5105400"/>
          </a:xfrm>
          <a:prstGeom prst="rect">
            <a:avLst/>
          </a:prstGeom>
        </p:spPr>
      </p:pic>
    </p:spTree>
    <p:extLst>
      <p:ext uri="{BB962C8B-B14F-4D97-AF65-F5344CB8AC3E}">
        <p14:creationId xmlns:p14="http://schemas.microsoft.com/office/powerpoint/2010/main" val="1746402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90600"/>
          </a:xfrm>
        </p:spPr>
        <p:txBody>
          <a:bodyPr>
            <a:normAutofit fontScale="90000"/>
          </a:bodyPr>
          <a:lstStyle/>
          <a:p>
            <a:r>
              <a:rPr lang="en-US" b="1" dirty="0">
                <a:effectLst/>
              </a:rPr>
              <a:t>5} Library_Details_2:</a:t>
            </a:r>
            <a:r>
              <a:rPr lang="en-US" dirty="0">
                <a:effectLst/>
              </a:rPr>
              <a:t/>
            </a:r>
            <a:br>
              <a:rPr lang="en-US" dirty="0">
                <a:effectLst/>
              </a:rPr>
            </a:br>
            <a:endParaRPr lang="en-US" dirty="0"/>
          </a:p>
        </p:txBody>
      </p:sp>
      <p:pic>
        <p:nvPicPr>
          <p:cNvPr id="4" name="Image26"/>
          <p:cNvPicPr>
            <a:picLocks noGrp="1"/>
          </p:cNvPicPr>
          <p:nvPr>
            <p:ph idx="1"/>
          </p:nvPr>
        </p:nvPicPr>
        <p:blipFill>
          <a:blip r:embed="rId2"/>
          <a:stretch>
            <a:fillRect/>
          </a:stretch>
        </p:blipFill>
        <p:spPr bwMode="auto">
          <a:xfrm>
            <a:off x="548640" y="1066800"/>
            <a:ext cx="8046720" cy="5029200"/>
          </a:xfrm>
          <a:prstGeom prst="rect">
            <a:avLst/>
          </a:prstGeom>
        </p:spPr>
      </p:pic>
    </p:spTree>
    <p:extLst>
      <p:ext uri="{BB962C8B-B14F-4D97-AF65-F5344CB8AC3E}">
        <p14:creationId xmlns:p14="http://schemas.microsoft.com/office/powerpoint/2010/main" val="3961453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8200"/>
            <a:ext cx="8229600" cy="5257800"/>
          </a:xfrm>
        </p:spPr>
        <p:txBody>
          <a:bodyPr/>
          <a:lstStyle/>
          <a:p>
            <a:endParaRPr lang="en-US"/>
          </a:p>
        </p:txBody>
      </p:sp>
      <p:sp>
        <p:nvSpPr>
          <p:cNvPr id="3" name="Title 2"/>
          <p:cNvSpPr>
            <a:spLocks noGrp="1"/>
          </p:cNvSpPr>
          <p:nvPr>
            <p:ph type="title"/>
          </p:nvPr>
        </p:nvSpPr>
        <p:spPr>
          <a:xfrm>
            <a:off x="457200" y="152400"/>
            <a:ext cx="8229600" cy="914400"/>
          </a:xfrm>
        </p:spPr>
        <p:txBody>
          <a:bodyPr>
            <a:normAutofit fontScale="90000"/>
          </a:bodyPr>
          <a:lstStyle/>
          <a:p>
            <a:r>
              <a:rPr lang="en-US" b="1" dirty="0">
                <a:effectLst/>
              </a:rPr>
              <a:t>6} Library_Details_3:</a:t>
            </a:r>
            <a:r>
              <a:rPr lang="en-US" dirty="0">
                <a:effectLst/>
              </a:rPr>
              <a:t/>
            </a:r>
            <a:br>
              <a:rPr lang="en-US" dirty="0">
                <a:effectLst/>
              </a:rPr>
            </a:br>
            <a:endParaRPr lang="en-US" dirty="0"/>
          </a:p>
        </p:txBody>
      </p:sp>
      <p:pic>
        <p:nvPicPr>
          <p:cNvPr id="4" name="Image27"/>
          <p:cNvPicPr/>
          <p:nvPr/>
        </p:nvPicPr>
        <p:blipFill>
          <a:blip r:embed="rId2"/>
          <a:stretch>
            <a:fillRect/>
          </a:stretch>
        </p:blipFill>
        <p:spPr bwMode="auto">
          <a:xfrm>
            <a:off x="609600" y="838200"/>
            <a:ext cx="7924800" cy="5181599"/>
          </a:xfrm>
          <a:prstGeom prst="rect">
            <a:avLst/>
          </a:prstGeom>
        </p:spPr>
      </p:pic>
    </p:spTree>
    <p:extLst>
      <p:ext uri="{BB962C8B-B14F-4D97-AF65-F5344CB8AC3E}">
        <p14:creationId xmlns:p14="http://schemas.microsoft.com/office/powerpoint/2010/main" val="1326841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1066800"/>
          </a:xfrm>
        </p:spPr>
        <p:txBody>
          <a:bodyPr>
            <a:normAutofit fontScale="90000"/>
          </a:bodyPr>
          <a:lstStyle/>
          <a:p>
            <a:r>
              <a:rPr lang="en-US" b="1" dirty="0">
                <a:effectLst/>
              </a:rPr>
              <a:t>7} Library_Details_4:</a:t>
            </a:r>
            <a:r>
              <a:rPr lang="en-US" dirty="0">
                <a:effectLst/>
              </a:rPr>
              <a:t/>
            </a:r>
            <a:br>
              <a:rPr lang="en-US" dirty="0">
                <a:effectLst/>
              </a:rPr>
            </a:br>
            <a:endParaRPr lang="en-US" dirty="0"/>
          </a:p>
        </p:txBody>
      </p:sp>
      <p:pic>
        <p:nvPicPr>
          <p:cNvPr id="4" name="Image28"/>
          <p:cNvPicPr>
            <a:picLocks noGrp="1"/>
          </p:cNvPicPr>
          <p:nvPr>
            <p:ph idx="1"/>
          </p:nvPr>
        </p:nvPicPr>
        <p:blipFill>
          <a:blip r:embed="rId2"/>
          <a:stretch>
            <a:fillRect/>
          </a:stretch>
        </p:blipFill>
        <p:spPr bwMode="auto">
          <a:xfrm>
            <a:off x="609600" y="933450"/>
            <a:ext cx="7924800" cy="5143500"/>
          </a:xfrm>
          <a:prstGeom prst="rect">
            <a:avLst/>
          </a:prstGeom>
        </p:spPr>
      </p:pic>
    </p:spTree>
    <p:extLst>
      <p:ext uri="{BB962C8B-B14F-4D97-AF65-F5344CB8AC3E}">
        <p14:creationId xmlns:p14="http://schemas.microsoft.com/office/powerpoint/2010/main" val="19824446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1855</TotalTime>
  <Words>268</Words>
  <Application>Microsoft Office PowerPoint</Application>
  <PresentationFormat>On-screen Show (4:3)</PresentationFormat>
  <Paragraphs>31</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Paper</vt:lpstr>
      <vt:lpstr>Project Description: College Libraries Directory Management System </vt:lpstr>
      <vt:lpstr>1} Login Page </vt:lpstr>
      <vt:lpstr>PowerPoint Presentation</vt:lpstr>
      <vt:lpstr>2} Main Form:</vt:lpstr>
      <vt:lpstr>3} College_Details: </vt:lpstr>
      <vt:lpstr>4} Library_Details_1: </vt:lpstr>
      <vt:lpstr>5} Library_Details_2: </vt:lpstr>
      <vt:lpstr>6} Library_Details_3: </vt:lpstr>
      <vt:lpstr>7} Library_Details_4: </vt:lpstr>
      <vt:lpstr>8} Library_Details_5: </vt:lpstr>
      <vt:lpstr>9} Librarian_Details_1: </vt:lpstr>
      <vt:lpstr>10} Librarian_Details_2: </vt:lpstr>
      <vt:lpstr>11} Database_backup: </vt:lpstr>
      <vt:lpstr>Functionality: </vt:lpstr>
      <vt:lpstr>1) Save: </vt:lpstr>
      <vt:lpstr>PowerPoint Presentation</vt:lpstr>
      <vt:lpstr>2) Update: </vt:lpstr>
      <vt:lpstr>PowerPoint Presentation</vt:lpstr>
      <vt:lpstr>3) Reset: </vt:lpstr>
      <vt:lpstr>4) Delete: </vt:lpstr>
      <vt:lpstr>PowerPoint Presentation</vt:lpstr>
      <vt:lpstr>PowerPoint Presentation</vt:lpstr>
      <vt:lpstr>5) Next: </vt:lpstr>
      <vt:lpstr>PowerPoint Presentation</vt:lpstr>
      <vt:lpstr>6) Exit: </vt:lpstr>
      <vt:lpstr>Inference:</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Presenta</dc:title>
  <dc:creator>Windows User</dc:creator>
  <cp:lastModifiedBy>Windows User</cp:lastModifiedBy>
  <cp:revision>49</cp:revision>
  <dcterms:created xsi:type="dcterms:W3CDTF">2018-07-07T12:08:33Z</dcterms:created>
  <dcterms:modified xsi:type="dcterms:W3CDTF">2018-07-18T17:20:19Z</dcterms:modified>
</cp:coreProperties>
</file>